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906" r:id="rId4"/>
  </p:sldMasterIdLst>
  <p:notesMasterIdLst>
    <p:notesMasterId r:id="rId7"/>
  </p:notesMasterIdLst>
  <p:handoutMasterIdLst>
    <p:handoutMasterId r:id="rId8"/>
  </p:handoutMasterIdLst>
  <p:sldIdLst>
    <p:sldId id="264" r:id="rId5"/>
    <p:sldId id="266" r:id="rId6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91" autoAdjust="0"/>
  </p:normalViewPr>
  <p:slideViewPr>
    <p:cSldViewPr snapToGrid="0">
      <p:cViewPr>
        <p:scale>
          <a:sx n="75" d="100"/>
          <a:sy n="75" d="100"/>
        </p:scale>
        <p:origin x="1896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7" d="100"/>
          <a:sy n="87" d="100"/>
        </p:scale>
        <p:origin x="38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FCD5339C-519D-4230-BF0C-1BF09A2FE2D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E3982FE9-1227-454F-8FBE-5D49EEFEFD5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C794014A-7813-41F7-8992-C8F70279B87B}" type="datetime1">
              <a:rPr lang="ja-JP" altLang="en-US" smtClean="0">
                <a:latin typeface="Meiryo UI" panose="020B0604030504040204" pitchFamily="50" charset="-128"/>
                <a:ea typeface="Meiryo UI" panose="020B0604030504040204" pitchFamily="50" charset="-128"/>
              </a:rPr>
              <a:t>2026/7/26</a:t>
            </a:fld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C2C515AC-387D-4DC2-8066-2F960E15110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BCA55534-4B86-498E-A9D9-C98A3290DC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4D9C5148-8ED6-434E-BA59-EF48324382B2}" type="slidenum">
              <a:rPr lang="en-US" altLang="ja-JP" smtClean="0">
                <a:latin typeface="Meiryo UI" panose="020B0604030504040204" pitchFamily="50" charset="-128"/>
                <a:ea typeface="Meiryo UI" panose="020B0604030504040204" pitchFamily="50" charset="-128"/>
              </a:rPr>
              <a:t>‹#›</a:t>
            </a:fld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389953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r>
              <a:rPr lang="en-US" noProof="0"/>
              <a:t>2019/9/10</a:t>
            </a:r>
            <a:endParaRPr lang="en-US" noProof="0" dirty="0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 noProof="0" dirty="0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ja" noProof="0"/>
              <a:t>マスター テキストの書式設定</a:t>
            </a:r>
          </a:p>
          <a:p>
            <a:pPr lvl="1" rtl="0"/>
            <a:r>
              <a:rPr lang="ja" noProof="0"/>
              <a:t>第 2 レベル</a:t>
            </a:r>
          </a:p>
          <a:p>
            <a:pPr lvl="2" rtl="0"/>
            <a:r>
              <a:rPr lang="ja" noProof="0"/>
              <a:t>第 3 レベル</a:t>
            </a:r>
          </a:p>
          <a:p>
            <a:pPr lvl="3" rtl="0"/>
            <a:r>
              <a:rPr lang="ja" noProof="0"/>
              <a:t>第 4 レベル</a:t>
            </a:r>
          </a:p>
          <a:p>
            <a:pPr lvl="4" rtl="0"/>
            <a:r>
              <a:rPr lang="ja" noProof="0"/>
              <a:t>第 5 レベル</a:t>
            </a:r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 noProof="0" dirty="0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ED33291-C0D9-4415-AEC4-F67D377A5ADC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90305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CED33291-C0D9-4415-AEC4-F67D377A5ADC}" type="slidenum">
              <a:rPr lang="en-US" altLang="ja-JP" smtClean="0">
                <a:latin typeface="Meiryo UI" panose="020B0604030504040204" pitchFamily="50" charset="-128"/>
                <a:ea typeface="Meiryo UI" panose="020B0604030504040204" pitchFamily="50" charset="-128"/>
              </a:rPr>
              <a:t>1</a:t>
            </a:fld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73658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6D9AE-15C1-4E4B-B89B-3CF187A80D5B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20078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7FB82B-99B6-4BD5-A7CE-0B2071D6C487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52039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4860983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8234975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E45CB-99D9-46A4-9C73-779EF0A5DE24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329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F6EBF2-9B36-4FCE-8B17-3C9A43795B75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47426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154887205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476212252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53523140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タイトルとキャプショ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29325755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 (キャプション付き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26135435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569279219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用付きの名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21518563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または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706999870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E82AC-D659-4B30-BA04-00617D11F8C7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8474637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70650640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04FFD1-16AF-492E-86EE-69508073D0C3}" type="datetime1">
              <a:rPr lang="ja-JP" altLang="en-US" smtClean="0"/>
              <a:t>2026/7/26</a:t>
            </a:fld>
            <a:endParaRPr lang="ja-JP" alt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ja-JP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altLang="ja-JP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595161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7" r:id="rId1"/>
    <p:sldLayoutId id="2147483908" r:id="rId2"/>
    <p:sldLayoutId id="2147483909" r:id="rId3"/>
    <p:sldLayoutId id="2147483910" r:id="rId4"/>
    <p:sldLayoutId id="2147483911" r:id="rId5"/>
    <p:sldLayoutId id="2147483912" r:id="rId6"/>
    <p:sldLayoutId id="2147483913" r:id="rId7"/>
    <p:sldLayoutId id="2147483914" r:id="rId8"/>
    <p:sldLayoutId id="2147483915" r:id="rId9"/>
    <p:sldLayoutId id="2147483916" r:id="rId10"/>
    <p:sldLayoutId id="2147483917" r:id="rId11"/>
    <p:sldLayoutId id="2147483918" r:id="rId12"/>
    <p:sldLayoutId id="2147483919" r:id="rId13"/>
    <p:sldLayoutId id="2147483920" r:id="rId14"/>
    <p:sldLayoutId id="2147483921" r:id="rId15"/>
    <p:sldLayoutId id="2147483922" r:id="rId16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kumimoji="1"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 kumimoji="1">
          <a:solidFill>
            <a:schemeClr val="tx2"/>
          </a:solidFill>
        </a:defRPr>
      </a:lvl2pPr>
      <a:lvl3pPr eaLnBrk="1" hangingPunct="1">
        <a:defRPr kumimoji="1">
          <a:solidFill>
            <a:schemeClr val="tx2"/>
          </a:solidFill>
        </a:defRPr>
      </a:lvl3pPr>
      <a:lvl4pPr eaLnBrk="1" hangingPunct="1">
        <a:defRPr kumimoji="1">
          <a:solidFill>
            <a:schemeClr val="tx2"/>
          </a:solidFill>
        </a:defRPr>
      </a:lvl4pPr>
      <a:lvl5pPr eaLnBrk="1" hangingPunct="1">
        <a:defRPr kumimoji="1">
          <a:solidFill>
            <a:schemeClr val="tx2"/>
          </a:solidFill>
        </a:defRPr>
      </a:lvl5pPr>
      <a:lvl6pPr eaLnBrk="1" hangingPunct="1">
        <a:defRPr kumimoji="1">
          <a:solidFill>
            <a:schemeClr val="tx2"/>
          </a:solidFill>
        </a:defRPr>
      </a:lvl6pPr>
      <a:lvl7pPr eaLnBrk="1" hangingPunct="1">
        <a:defRPr kumimoji="1">
          <a:solidFill>
            <a:schemeClr val="tx2"/>
          </a:solidFill>
        </a:defRPr>
      </a:lvl7pPr>
      <a:lvl8pPr eaLnBrk="1" hangingPunct="1">
        <a:defRPr kumimoji="1">
          <a:solidFill>
            <a:schemeClr val="tx2"/>
          </a:solidFill>
        </a:defRPr>
      </a:lvl8pPr>
      <a:lvl9pPr eaLnBrk="1" hangingPunct="1">
        <a:defRPr kumimoji="1"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kumimoji="1"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画像 4">
            <a:extLst>
              <a:ext uri="{FF2B5EF4-FFF2-40B4-BE49-F238E27FC236}">
                <a16:creationId xmlns:a16="http://schemas.microsoft.com/office/drawing/2014/main" id="{E02A32A9-E857-46CE-8AA3-D318B7D64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926" r="9092" b="20447"/>
          <a:stretch/>
        </p:blipFill>
        <p:spPr>
          <a:xfrm>
            <a:off x="4328538" y="0"/>
            <a:ext cx="7871374" cy="6853427"/>
          </a:xfrm>
          <a:prstGeom prst="rect">
            <a:avLst/>
          </a:prstGeom>
        </p:spPr>
      </p:pic>
      <p:sp>
        <p:nvSpPr>
          <p:cNvPr id="2" name="タイトル 1">
            <a:extLst>
              <a:ext uri="{FF2B5EF4-FFF2-40B4-BE49-F238E27FC236}">
                <a16:creationId xmlns:a16="http://schemas.microsoft.com/office/drawing/2014/main" id="{50BAEEE6-69AA-4811-8D2B-F84F74D46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999068"/>
            <a:ext cx="3685070" cy="1828800"/>
          </a:xfrm>
        </p:spPr>
        <p:txBody>
          <a:bodyPr rtlCol="0">
            <a:normAutofit fontScale="90000"/>
          </a:bodyPr>
          <a:lstStyle/>
          <a:p>
            <a:pPr algn="ctr"/>
            <a:r>
              <a:rPr lang="en-US" altLang="ja-JP" sz="4400" dirty="0"/>
              <a:t>BBQ</a:t>
            </a:r>
            <a:r>
              <a:rPr lang="ja-JP" altLang="en-US" sz="4400" dirty="0"/>
              <a:t>夏限定</a:t>
            </a:r>
            <a:br>
              <a:rPr lang="en-US" altLang="ja-JP" sz="4400" dirty="0"/>
            </a:br>
            <a:r>
              <a:rPr lang="ja-JP" altLang="en-US" sz="4400" dirty="0"/>
              <a:t>サバイバル</a:t>
            </a:r>
            <a:br>
              <a:rPr lang="en-US" altLang="ja-JP" sz="4400" dirty="0"/>
            </a:br>
            <a:r>
              <a:rPr lang="ja-JP" altLang="en-US" sz="4400" dirty="0"/>
              <a:t>ウォーターゲーム</a:t>
            </a:r>
            <a:endParaRPr lang="en-US" altLang="ja-JP" sz="4400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sp>
        <p:nvSpPr>
          <p:cNvPr id="3" name="サブタイトル 2">
            <a:extLst>
              <a:ext uri="{FF2B5EF4-FFF2-40B4-BE49-F238E27FC236}">
                <a16:creationId xmlns:a16="http://schemas.microsoft.com/office/drawing/2014/main" id="{7721F547-2086-4D47-BB8F-44FA940064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399" y="3136021"/>
            <a:ext cx="4049138" cy="2756779"/>
          </a:xfrm>
        </p:spPr>
        <p:txBody>
          <a:bodyPr rtlCol="0">
            <a:normAutofit lnSpcReduction="10000"/>
          </a:bodyPr>
          <a:lstStyle/>
          <a:p>
            <a:pPr algn="ctr" rtl="0"/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岡崎中央総合公園</a:t>
            </a:r>
            <a:r>
              <a:rPr lang="en-US" altLang="ja-JP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BBQ</a:t>
            </a:r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広場を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 rtl="0"/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ご予約いただいた方に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 rtl="0"/>
            <a:r>
              <a:rPr lang="ja-JP" altLang="en-US" dirty="0">
                <a:solidFill>
                  <a:schemeClr val="tx1"/>
                </a:solidFill>
              </a:rPr>
              <a:t>無料貸出し中</a:t>
            </a:r>
            <a:endParaRPr lang="en-US" altLang="ja-JP" dirty="0">
              <a:solidFill>
                <a:schemeClr val="tx1"/>
              </a:solidFill>
            </a:endParaRPr>
          </a:p>
          <a:p>
            <a:pPr rtl="0"/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　　　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 rtl="0"/>
            <a:r>
              <a:rPr lang="en-US" altLang="ja-JP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※</a:t>
            </a:r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他の利用者の方もみえます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 rtl="0"/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ご迷惑にならぬよう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algn="ctr" rtl="0"/>
            <a:r>
              <a:rPr lang="ja-JP" altLang="en-US" dirty="0">
                <a:solidFill>
                  <a:schemeClr val="tx1"/>
                </a:solidFill>
                <a:latin typeface="Meiryo UI" panose="020B0604030504040204" pitchFamily="50" charset="-128"/>
                <a:ea typeface="Meiryo UI" panose="020B0604030504040204" pitchFamily="50" charset="-128"/>
              </a:rPr>
              <a:t>ご配慮のほどよろしくお願いいたします。</a:t>
            </a:r>
            <a:endParaRPr lang="en-US" altLang="ja-JP" dirty="0">
              <a:solidFill>
                <a:schemeClr val="tx1"/>
              </a:solidFill>
              <a:latin typeface="Meiryo UI" panose="020B0604030504040204" pitchFamily="50" charset="-128"/>
              <a:ea typeface="Meiryo UI" panose="020B0604030504040204" pitchFamily="50" charset="-128"/>
            </a:endParaRPr>
          </a:p>
          <a:p>
            <a:pPr rtl="0"/>
            <a:endParaRPr lang="ja-JP" altLang="en-US" dirty="0">
              <a:latin typeface="Meiryo UI" panose="020B0604030504040204" pitchFamily="50" charset="-128"/>
              <a:ea typeface="Meiryo UI" panose="020B0604030504040204" pitchFamily="50" charset="-128"/>
            </a:endParaRPr>
          </a:p>
        </p:txBody>
      </p:sp>
      <p:pic>
        <p:nvPicPr>
          <p:cNvPr id="6" name="図 5">
            <a:extLst>
              <a:ext uri="{FF2B5EF4-FFF2-40B4-BE49-F238E27FC236}">
                <a16:creationId xmlns:a16="http://schemas.microsoft.com/office/drawing/2014/main" id="{F6E9E8F9-D5BC-4620-992C-9E48B771F4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432874">
            <a:off x="6071814" y="3220616"/>
            <a:ext cx="4690600" cy="299440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図 7">
            <a:extLst>
              <a:ext uri="{FF2B5EF4-FFF2-40B4-BE49-F238E27FC236}">
                <a16:creationId xmlns:a16="http://schemas.microsoft.com/office/drawing/2014/main" id="{E6A8CCB3-904A-620F-0009-CA41FC49600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10441"/>
          <a:stretch>
            <a:fillRect/>
          </a:stretch>
        </p:blipFill>
        <p:spPr>
          <a:xfrm>
            <a:off x="6233472" y="758952"/>
            <a:ext cx="4070461" cy="217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03160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C2960CCE-CF30-4C9F-0080-4819CE2482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126" y="49061"/>
            <a:ext cx="7303748" cy="6808939"/>
          </a:xfrm>
          <a:prstGeom prst="rect">
            <a:avLst/>
          </a:prstGeom>
        </p:spPr>
      </p:pic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461D1F4F-B743-6658-12B1-D085589784C1}"/>
              </a:ext>
            </a:extLst>
          </p:cNvPr>
          <p:cNvSpPr txBox="1"/>
          <p:nvPr/>
        </p:nvSpPr>
        <p:spPr>
          <a:xfrm>
            <a:off x="516466" y="872066"/>
            <a:ext cx="6468534" cy="132343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en-US" altLang="ja-JP" sz="4000" i="1" dirty="0">
                <a:solidFill>
                  <a:srgbClr val="FF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SHOOTING CHALLENGE!!!</a:t>
            </a:r>
          </a:p>
          <a:p>
            <a:r>
              <a:rPr kumimoji="1" lang="ja-JP" altLang="en-US" sz="4000" i="1" dirty="0">
                <a:solidFill>
                  <a:srgbClr val="FF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ヒット・ザ・モンスター！</a:t>
            </a:r>
            <a:endParaRPr kumimoji="1" lang="en-US" altLang="ja-JP" sz="4000" i="1" dirty="0">
              <a:solidFill>
                <a:srgbClr val="FF0000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20EDBF5B-48A1-48CA-0324-A776C046523B}"/>
              </a:ext>
            </a:extLst>
          </p:cNvPr>
          <p:cNvSpPr txBox="1"/>
          <p:nvPr/>
        </p:nvSpPr>
        <p:spPr>
          <a:xfrm>
            <a:off x="3237014" y="5985934"/>
            <a:ext cx="3647152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しっかり狙って、</a:t>
            </a:r>
            <a:endParaRPr kumimoji="1" lang="en-US" altLang="ja-JP" dirty="0">
              <a:solidFill>
                <a:srgbClr val="FF0000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  <a:p>
            <a:r>
              <a:rPr kumimoji="1" lang="ja-JP" altLang="en-US" dirty="0">
                <a:solidFill>
                  <a:srgbClr val="FF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モンスターにヒットさせよう！！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CBF2FF43-9961-A050-59E3-8B82706B67A4}"/>
              </a:ext>
            </a:extLst>
          </p:cNvPr>
          <p:cNvSpPr txBox="1"/>
          <p:nvPr/>
        </p:nvSpPr>
        <p:spPr>
          <a:xfrm>
            <a:off x="5240866" y="3570456"/>
            <a:ext cx="1710267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kumimoji="1" lang="ja-JP" altLang="en-US" dirty="0">
                <a:solidFill>
                  <a:srgbClr val="FF0000"/>
                </a:solidFill>
                <a:latin typeface="HGS創英角ﾎﾟｯﾌﾟ体" panose="040B0A00000000000000" pitchFamily="50" charset="-128"/>
                <a:ea typeface="HGS創英角ﾎﾟｯﾌﾟ体" panose="040B0A00000000000000" pitchFamily="50" charset="-128"/>
              </a:rPr>
              <a:t>よく狙って～</a:t>
            </a:r>
            <a:endParaRPr kumimoji="1" lang="en-US" altLang="ja-JP" dirty="0">
              <a:solidFill>
                <a:srgbClr val="FF0000"/>
              </a:solidFill>
              <a:latin typeface="HGS創英角ﾎﾟｯﾌﾟ体" panose="040B0A00000000000000" pitchFamily="50" charset="-128"/>
              <a:ea typeface="HGS創英角ﾎﾟｯﾌﾟ体" panose="040B0A00000000000000" pitchFamily="50" charset="-128"/>
            </a:endParaRPr>
          </a:p>
        </p:txBody>
      </p:sp>
      <p:pic>
        <p:nvPicPr>
          <p:cNvPr id="12" name="図 11">
            <a:extLst>
              <a:ext uri="{FF2B5EF4-FFF2-40B4-BE49-F238E27FC236}">
                <a16:creationId xmlns:a16="http://schemas.microsoft.com/office/drawing/2014/main" id="{B23BB99D-7ED5-2FFD-6793-29453BC6B6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43420" y="1536538"/>
            <a:ext cx="4066384" cy="4664479"/>
          </a:xfrm>
          <a:prstGeom prst="rect">
            <a:avLst/>
          </a:prstGeom>
        </p:spPr>
      </p:pic>
      <p:pic>
        <p:nvPicPr>
          <p:cNvPr id="5" name="図 4">
            <a:extLst>
              <a:ext uri="{FF2B5EF4-FFF2-40B4-BE49-F238E27FC236}">
                <a16:creationId xmlns:a16="http://schemas.microsoft.com/office/drawing/2014/main" id="{0DB5C5A4-7350-679A-83C3-6DB1BC515E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188" b="99375" l="10278" r="99722">
                        <a14:foregroundMark x1="31944" y1="58438" x2="24444" y2="71875"/>
                        <a14:foregroundMark x1="24444" y1="71875" x2="33611" y2="90000"/>
                        <a14:foregroundMark x1="33611" y1="90000" x2="43611" y2="94375"/>
                        <a14:foregroundMark x1="43611" y1="94375" x2="80000" y2="97188"/>
                        <a14:foregroundMark x1="80000" y1="97188" x2="91667" y2="91406"/>
                        <a14:foregroundMark x1="91667" y1="91406" x2="97778" y2="80625"/>
                        <a14:foregroundMark x1="97778" y1="80625" x2="82222" y2="84219"/>
                        <a14:foregroundMark x1="82222" y1="84219" x2="96389" y2="68438"/>
                        <a14:foregroundMark x1="96389" y1="68438" x2="59444" y2="49375"/>
                        <a14:foregroundMark x1="59444" y1="49375" x2="42500" y2="46719"/>
                        <a14:foregroundMark x1="42500" y1="46719" x2="36682" y2="50250"/>
                        <a14:foregroundMark x1="24482" y1="54643" x2="18889" y2="55781"/>
                        <a14:foregroundMark x1="15571" y1="59062" x2="15359" y2="59272"/>
                        <a14:foregroundMark x1="18889" y1="55781" x2="15571" y2="59062"/>
                        <a14:foregroundMark x1="10903" y1="64123" x2="16944" y2="96563"/>
                        <a14:foregroundMark x1="16944" y1="96563" x2="50556" y2="94375"/>
                        <a14:foregroundMark x1="50556" y1="94375" x2="64722" y2="96094"/>
                        <a14:foregroundMark x1="64722" y1="96094" x2="75278" y2="83594"/>
                        <a14:foregroundMark x1="75278" y1="83594" x2="73333" y2="69063"/>
                        <a14:foregroundMark x1="73333" y1="69063" x2="40000" y2="64688"/>
                        <a14:foregroundMark x1="40000" y1="64688" x2="46389" y2="77188"/>
                        <a14:foregroundMark x1="46389" y1="77188" x2="56667" y2="69375"/>
                        <a14:foregroundMark x1="56667" y1="69375" x2="56667" y2="77969"/>
                        <a14:foregroundMark x1="56667" y1="77969" x2="65278" y2="72188"/>
                        <a14:foregroundMark x1="21111" y1="63906" x2="16667" y2="73125"/>
                        <a14:foregroundMark x1="16667" y1="73125" x2="11944" y2="63594"/>
                        <a14:foregroundMark x1="11944" y1="63594" x2="19722" y2="74219"/>
                        <a14:foregroundMark x1="19722" y1="74219" x2="10278" y2="67188"/>
                        <a14:foregroundMark x1="10549" y1="61406" x2="10556" y2="61250"/>
                        <a14:foregroundMark x1="10415" y1="64260" x2="10549" y2="61406"/>
                        <a14:foregroundMark x1="10278" y1="67188" x2="10415" y2="64261"/>
                        <a14:foregroundMark x1="47778" y1="53594" x2="29722" y2="57969"/>
                        <a14:foregroundMark x1="42873" y1="51123" x2="48333" y2="48281"/>
                        <a14:foregroundMark x1="29722" y1="57969" x2="33969" y2="55758"/>
                        <a14:foregroundMark x1="48333" y1="48281" x2="61944" y2="52344"/>
                        <a14:foregroundMark x1="61944" y1="52344" x2="40278" y2="57344"/>
                        <a14:foregroundMark x1="40278" y1="57344" x2="40278" y2="57344"/>
                        <a14:foregroundMark x1="88611" y1="61875" x2="96389" y2="69063"/>
                        <a14:foregroundMark x1="96389" y1="69063" x2="95833" y2="71719"/>
                        <a14:foregroundMark x1="45000" y1="71563" x2="59167" y2="88438"/>
                        <a14:foregroundMark x1="59167" y1="88438" x2="52222" y2="89688"/>
                        <a14:foregroundMark x1="58056" y1="82344" x2="43333" y2="80469"/>
                        <a14:foregroundMark x1="43333" y1="80469" x2="58889" y2="83125"/>
                        <a14:foregroundMark x1="58889" y1="83125" x2="39444" y2="93125"/>
                        <a14:foregroundMark x1="39444" y1="93125" x2="33889" y2="92813"/>
                        <a14:foregroundMark x1="46944" y1="77031" x2="35278" y2="91406"/>
                        <a14:foregroundMark x1="35278" y1="91406" x2="53611" y2="92813"/>
                        <a14:foregroundMark x1="53611" y1="92813" x2="62500" y2="83281"/>
                        <a14:foregroundMark x1="62500" y1="83281" x2="51389" y2="75938"/>
                        <a14:foregroundMark x1="51389" y1="75938" x2="40833" y2="75625"/>
                        <a14:foregroundMark x1="59167" y1="78906" x2="66667" y2="91875"/>
                        <a14:foregroundMark x1="66667" y1="91875" x2="48611" y2="95938"/>
                        <a14:foregroundMark x1="48611" y1="95938" x2="30556" y2="87656"/>
                        <a14:foregroundMark x1="30556" y1="87656" x2="38333" y2="78281"/>
                        <a14:foregroundMark x1="38333" y1="78281" x2="65000" y2="78125"/>
                        <a14:foregroundMark x1="65000" y1="78125" x2="71389" y2="85313"/>
                        <a14:foregroundMark x1="71389" y1="85313" x2="65278" y2="92813"/>
                        <a14:foregroundMark x1="57222" y1="71719" x2="43611" y2="72500"/>
                        <a14:foregroundMark x1="43611" y1="72500" x2="42222" y2="59844"/>
                        <a14:foregroundMark x1="42222" y1="59844" x2="67500" y2="67500"/>
                        <a14:foregroundMark x1="67500" y1="67500" x2="55556" y2="76563"/>
                        <a14:foregroundMark x1="55556" y1="76563" x2="51667" y2="76563"/>
                        <a14:foregroundMark x1="57500" y1="70156" x2="50556" y2="71250"/>
                        <a14:foregroundMark x1="53889" y1="68750" x2="50278" y2="70156"/>
                        <a14:foregroundMark x1="59167" y1="62344" x2="52222" y2="63750"/>
                        <a14:foregroundMark x1="55000" y1="63125" x2="50278" y2="63750"/>
                        <a14:foregroundMark x1="55833" y1="61719" x2="47778" y2="59844"/>
                        <a14:foregroundMark x1="19444" y1="90156" x2="17222" y2="89375"/>
                        <a14:foregroundMark x1="12222" y1="86719" x2="11944" y2="87656"/>
                        <a14:foregroundMark x1="47222" y1="52188" x2="51389" y2="54688"/>
                        <a14:foregroundMark x1="16667" y1="97344" x2="30278" y2="99375"/>
                        <a14:foregroundMark x1="30278" y1="99375" x2="38889" y2="97969"/>
                        <a14:foregroundMark x1="78056" y1="99375" x2="89722" y2="96250"/>
                        <a14:foregroundMark x1="89722" y1="96250" x2="99722" y2="87969"/>
                        <a14:foregroundMark x1="39444" y1="98438" x2="68611" y2="97656"/>
                        <a14:foregroundMark x1="68611" y1="97656" x2="39444" y2="99219"/>
                        <a14:foregroundMark x1="75556" y1="57031" x2="83056" y2="62187"/>
                        <a14:foregroundMark x1="83056" y1="61250" x2="79722" y2="54219"/>
                        <a14:foregroundMark x1="79722" y1="54219" x2="85000" y2="61719"/>
                        <a14:foregroundMark x1="85000" y1="61719" x2="83611" y2="61719"/>
                        <a14:foregroundMark x1="40833" y1="70781" x2="37222" y2="71875"/>
                        <a14:foregroundMark x1="44167" y1="72969" x2="42778" y2="75000"/>
                        <a14:backgroundMark x1="15556" y1="59844" x2="14722" y2="60000"/>
                        <a14:backgroundMark x1="13889" y1="60625" x2="14722" y2="60000"/>
                        <a14:backgroundMark x1="12500" y1="61875" x2="13056" y2="61719"/>
                        <a14:backgroundMark x1="16111" y1="59062" x2="16111" y2="59062"/>
                        <a14:backgroundMark x1="15000" y1="59062" x2="15000" y2="59062"/>
                        <a14:backgroundMark x1="15278" y1="59219" x2="15278" y2="59219"/>
                        <a14:backgroundMark x1="15278" y1="59219" x2="15278" y2="59219"/>
                        <a14:backgroundMark x1="10833" y1="61406" x2="10833" y2="61406"/>
                        <a14:backgroundMark x1="10000" y1="61406" x2="10000" y2="61406"/>
                        <a14:backgroundMark x1="36944" y1="53438" x2="36944" y2="53438"/>
                        <a14:backgroundMark x1="34444" y1="53906" x2="31944" y2="54219"/>
                        <a14:backgroundMark x1="35278" y1="52500" x2="36389" y2="53281"/>
                        <a14:backgroundMark x1="38056" y1="51875" x2="25556" y2="53594"/>
                        <a14:backgroundMark x1="25556" y1="53594" x2="41944" y2="52031"/>
                        <a14:backgroundMark x1="41944" y1="52031" x2="31944" y2="53438"/>
                      </a14:backgroundRemoval>
                    </a14:imgEffect>
                  </a14:imgLayer>
                </a14:imgProps>
              </a:ext>
            </a:extLst>
          </a:blip>
          <a:srcRect l="7598" t="50000" r="-256" b="-4516"/>
          <a:stretch>
            <a:fillRect/>
          </a:stretch>
        </p:blipFill>
        <p:spPr>
          <a:xfrm>
            <a:off x="880509" y="2195505"/>
            <a:ext cx="3520567" cy="3682347"/>
          </a:xfrm>
          <a:prstGeom prst="rect">
            <a:avLst/>
          </a:prstGeom>
        </p:spPr>
      </p:pic>
      <p:sp>
        <p:nvSpPr>
          <p:cNvPr id="10" name="フローチャート: 論理和 9">
            <a:extLst>
              <a:ext uri="{FF2B5EF4-FFF2-40B4-BE49-F238E27FC236}">
                <a16:creationId xmlns:a16="http://schemas.microsoft.com/office/drawing/2014/main" id="{00228A0D-380E-5FD4-9807-DC004DBE5E9A}"/>
              </a:ext>
            </a:extLst>
          </p:cNvPr>
          <p:cNvSpPr/>
          <p:nvPr/>
        </p:nvSpPr>
        <p:spPr>
          <a:xfrm>
            <a:off x="1377590" y="2628900"/>
            <a:ext cx="3683000" cy="3248952"/>
          </a:xfrm>
          <a:prstGeom prst="flowChartOr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231579557"/>
      </p:ext>
    </p:extLst>
  </p:cSld>
  <p:clrMapOvr>
    <a:masterClrMapping/>
  </p:clrMapOvr>
</p:sld>
</file>

<file path=ppt/theme/theme1.xml><?xml version="1.0" encoding="utf-8"?>
<a:theme xmlns:a="http://schemas.openxmlformats.org/drawingml/2006/main" name="ファセット">
  <a:themeElements>
    <a:clrScheme name="ファセット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ファセット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ファセット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1" ma:contentTypeDescription="Create a new document." ma:contentTypeScope="" ma:versionID="9677210f24a1be23c92c90fd886aa0aa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60e05723c5c1908df1a1a4ebf11d344e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5A9C098-A058-4A59-AA77-E2402053F600}">
  <ds:schemaRefs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16c05727-aa75-4e4a-9b5f-8a80a1165891"/>
    <ds:schemaRef ds:uri="http://purl.org/dc/terms/"/>
    <ds:schemaRef ds:uri="http://purl.org/dc/elements/1.1/"/>
    <ds:schemaRef ds:uri="http://purl.org/dc/dcmitype/"/>
    <ds:schemaRef ds:uri="http://schemas.microsoft.com/office/2006/metadata/properties"/>
    <ds:schemaRef ds:uri="http://schemas.openxmlformats.org/package/2006/metadata/core-properties"/>
    <ds:schemaRef ds:uri="71af3243-3dd4-4a8d-8c0d-dd76da1f02a5"/>
  </ds:schemaRefs>
</ds:datastoreItem>
</file>

<file path=customXml/itemProps2.xml><?xml version="1.0" encoding="utf-8"?>
<ds:datastoreItem xmlns:ds="http://schemas.openxmlformats.org/officeDocument/2006/customXml" ds:itemID="{8CEA0254-3646-4633-AE89-92733C2D697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BD8AF61-0EFE-4B67-AC63-165AA360F94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1428</TotalTime>
  <Words>61</Words>
  <Application>Microsoft Office PowerPoint</Application>
  <PresentationFormat>ワイド画面</PresentationFormat>
  <Paragraphs>14</Paragraphs>
  <Slides>2</Slides>
  <Notes>1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</vt:i4>
      </vt:variant>
    </vt:vector>
  </HeadingPairs>
  <TitlesOfParts>
    <vt:vector size="9" baseType="lpstr">
      <vt:lpstr>HGS創英角ﾎﾟｯﾌﾟ体</vt:lpstr>
      <vt:lpstr>Meiryo UI</vt:lpstr>
      <vt:lpstr>Arial</vt:lpstr>
      <vt:lpstr>Calibri</vt:lpstr>
      <vt:lpstr>Trebuchet MS</vt:lpstr>
      <vt:lpstr>Wingdings 3</vt:lpstr>
      <vt:lpstr>ファセット</vt:lpstr>
      <vt:lpstr>BBQ夏限定 サバイバル ウォーターゲーム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pc14</dc:creator>
  <cp:lastModifiedBy>pc14</cp:lastModifiedBy>
  <cp:revision>4</cp:revision>
  <cp:lastPrinted>2025-08-10T01:39:07Z</cp:lastPrinted>
  <dcterms:created xsi:type="dcterms:W3CDTF">2025-07-31T07:58:09Z</dcterms:created>
  <dcterms:modified xsi:type="dcterms:W3CDTF">2026-07-26T08:22:40Z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